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 id="268"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17</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591</Words>
  <Application>Microsoft Office PowerPoint</Application>
  <PresentationFormat>Widescreen</PresentationFormat>
  <Paragraphs>93</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lpstr>Mathematical formulation</vt:lpstr>
      <vt:lpstr>Mathematical formulation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16</cp:revision>
  <dcterms:created xsi:type="dcterms:W3CDTF">2023-06-01T11:33:31Z</dcterms:created>
  <dcterms:modified xsi:type="dcterms:W3CDTF">2023-06-01T12:24:28Z</dcterms:modified>
</cp:coreProperties>
</file>